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32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7240" y="2344483"/>
            <a:ext cx="880872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54480" y="4235196"/>
            <a:ext cx="725424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8160" y="1739455"/>
            <a:ext cx="4507992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37048" y="1739455"/>
            <a:ext cx="4507992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160" y="302514"/>
            <a:ext cx="932688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8160" y="1739455"/>
            <a:ext cx="932688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23488" y="7033450"/>
            <a:ext cx="331622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8160" y="7033450"/>
            <a:ext cx="238353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61504" y="7033450"/>
            <a:ext cx="238353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"/>
            <a:ext cx="10693400" cy="7498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27" y="0"/>
            <a:ext cx="9816946" cy="7562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7" y="0"/>
            <a:ext cx="9977006" cy="7562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0</Words>
  <Application>Microsoft Office PowerPoint</Application>
  <PresentationFormat>사용자 지정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2023-01-06T00:57:35Z</dcterms:created>
  <dcterms:modified xsi:type="dcterms:W3CDTF">2023-08-17T06:38:53Z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2023-01-06T00:00:00Z</vt:filetime>
  </property>
</Properties>
</file>